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15-Feb-16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Lesion </a:t>
            </a:r>
            <a:r>
              <a:rPr lang="en-US" dirty="0" smtClean="0"/>
              <a:t>7 Advance pattern operation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LAB </a:t>
            </a:r>
            <a:r>
              <a:rPr lang="en-US" dirty="0" smtClean="0"/>
              <a:t>06 (Wheel)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 </a:t>
            </a:r>
            <a:r>
              <a:rPr lang="en-US" dirty="0" smtClean="0"/>
              <a:t>33101CAID</a:t>
            </a:r>
            <a:r>
              <a:rPr lang="en-US" dirty="0"/>
              <a:t>		Dr. Palang  WONGTANASUPORN 	lecture </a:t>
            </a:r>
            <a:r>
              <a:rPr lang="en-US" dirty="0" smtClean="0"/>
              <a:t>10-11</a:t>
            </a:r>
            <a:endParaRPr lang="en-US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r="26662"/>
          <a:stretch/>
        </p:blipFill>
        <p:spPr>
          <a:xfrm>
            <a:off x="7990609" y="3085766"/>
            <a:ext cx="3740727" cy="3307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682" y="34490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17” Rim</a:t>
            </a:r>
            <a:endParaRPr lang="en-US" sz="48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Step by step</a:t>
            </a:r>
          </a:p>
          <a:p>
            <a:pPr lvl="0" algn="ctr"/>
            <a:r>
              <a:rPr lang="en-US" sz="4800" b="1" dirty="0">
                <a:solidFill>
                  <a:prstClr val="white"/>
                </a:solidFill>
                <a:latin typeface="Arial Black" panose="020B0A04020102020204" pitchFamily="34" charset="0"/>
              </a:rPr>
              <a:t>reveal</a:t>
            </a:r>
            <a:endParaRPr lang="en-AU" sz="48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5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656" r="7095" b="541"/>
          <a:stretch/>
        </p:blipFill>
        <p:spPr>
          <a:xfrm>
            <a:off x="6146841" y="1980247"/>
            <a:ext cx="2867891" cy="47030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rod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765180" cy="36330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socket rod for screw shaft and bold spacer</a:t>
            </a:r>
          </a:p>
          <a:p>
            <a:r>
              <a:rPr lang="en-US" sz="2400" dirty="0" smtClean="0"/>
              <a:t>You need to make position for a hold then create socket rod by using revolve operation </a:t>
            </a:r>
          </a:p>
          <a:p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959" y="1837733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Pattern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780516" cy="3633047"/>
          </a:xfrm>
        </p:spPr>
        <p:txBody>
          <a:bodyPr/>
          <a:lstStyle/>
          <a:p>
            <a:r>
              <a:rPr lang="en-US" dirty="0"/>
              <a:t>Use circular pattern to arrange other socket rod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" b="1578"/>
          <a:stretch/>
        </p:blipFill>
        <p:spPr>
          <a:xfrm>
            <a:off x="5361709" y="2228003"/>
            <a:ext cx="6338455" cy="3996152"/>
          </a:xfrm>
        </p:spPr>
      </p:pic>
    </p:spTree>
    <p:extLst>
      <p:ext uri="{BB962C8B-B14F-4D97-AF65-F5344CB8AC3E}">
        <p14:creationId xmlns:p14="http://schemas.microsoft.com/office/powerpoint/2010/main" val="393625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Redefine the front plate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Redefine the front plate especially the sharp edges after pattern operation and </a:t>
            </a:r>
            <a:r>
              <a:rPr lang="en-US" sz="2400" dirty="0"/>
              <a:t>also reduce unnecessary part</a:t>
            </a:r>
          </a:p>
          <a:p>
            <a:endParaRPr lang="en-AU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 r="939" b="5267"/>
          <a:stretch/>
        </p:blipFill>
        <p:spPr>
          <a:xfrm>
            <a:off x="6351284" y="2026227"/>
            <a:ext cx="5259526" cy="4499264"/>
          </a:xfrm>
        </p:spPr>
      </p:pic>
    </p:spTree>
    <p:extLst>
      <p:ext uri="{BB962C8B-B14F-4D97-AF65-F5344CB8AC3E}">
        <p14:creationId xmlns:p14="http://schemas.microsoft.com/office/powerpoint/2010/main" val="43390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393580" cy="36330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Combine front plate and rim</a:t>
            </a:r>
          </a:p>
          <a:p>
            <a:r>
              <a:rPr lang="en-US" sz="2800" dirty="0" smtClean="0"/>
              <a:t>Redefine the sharp edges after combined 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" b="3247"/>
          <a:stretch/>
        </p:blipFill>
        <p:spPr>
          <a:xfrm>
            <a:off x="7076210" y="1901553"/>
            <a:ext cx="4534600" cy="4270647"/>
          </a:xfrm>
        </p:spPr>
      </p:pic>
    </p:spTree>
    <p:extLst>
      <p:ext uri="{BB962C8B-B14F-4D97-AF65-F5344CB8AC3E}">
        <p14:creationId xmlns:p14="http://schemas.microsoft.com/office/powerpoint/2010/main" val="17777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1" y="3811380"/>
            <a:ext cx="4317601" cy="2894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890280"/>
            <a:ext cx="6939935" cy="490898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8403" y="1890280"/>
            <a:ext cx="5422390" cy="233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Your own design wheel</a:t>
            </a:r>
          </a:p>
          <a:p>
            <a:r>
              <a:rPr lang="en-US" sz="2400" dirty="0" smtClean="0"/>
              <a:t>Standard size of a blank rim</a:t>
            </a:r>
          </a:p>
          <a:p>
            <a:r>
              <a:rPr lang="en-US" sz="2400" dirty="0" smtClean="0"/>
              <a:t>Standard size and position of </a:t>
            </a:r>
            <a:br>
              <a:rPr lang="en-US" sz="2400" dirty="0" smtClean="0"/>
            </a:br>
            <a:r>
              <a:rPr lang="en-US" sz="2400" dirty="0" smtClean="0"/>
              <a:t>connector and nuts  </a:t>
            </a:r>
            <a:endParaRPr lang="en-AU" sz="2400" dirty="0"/>
          </a:p>
        </p:txBody>
      </p:sp>
      <p:pic>
        <p:nvPicPr>
          <p:cNvPr id="1026" name="Picture 2" descr="http://www.aa1car.com/library/2003/suspension_che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0" y="3899809"/>
            <a:ext cx="2555612" cy="27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7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Rim body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7" b="887"/>
          <a:stretch/>
        </p:blipFill>
        <p:spPr>
          <a:xfrm>
            <a:off x="8030508" y="1957839"/>
            <a:ext cx="3740727" cy="38819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5" t="5000" r="8809" b="61667"/>
          <a:stretch/>
        </p:blipFill>
        <p:spPr>
          <a:xfrm>
            <a:off x="2959744" y="4286377"/>
            <a:ext cx="5164282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693" y="2128441"/>
            <a:ext cx="3853361" cy="2463223"/>
          </a:xfrm>
        </p:spPr>
        <p:txBody>
          <a:bodyPr>
            <a:noAutofit/>
          </a:bodyPr>
          <a:lstStyle/>
          <a:p>
            <a:r>
              <a:rPr lang="en-US" sz="2400" dirty="0" smtClean="0"/>
              <a:t>Set sketch view as </a:t>
            </a:r>
            <a:r>
              <a:rPr lang="en-US" sz="2400" dirty="0" err="1" smtClean="0"/>
              <a:t>xy</a:t>
            </a:r>
            <a:r>
              <a:rPr lang="en-US" sz="2400" dirty="0" smtClean="0"/>
              <a:t> plane</a:t>
            </a:r>
          </a:p>
          <a:p>
            <a:r>
              <a:rPr lang="en-US" sz="2400" dirty="0" smtClean="0"/>
              <a:t>Use X axis as rotation axis </a:t>
            </a:r>
          </a:p>
          <a:p>
            <a:r>
              <a:rPr lang="en-US" sz="2400" dirty="0" smtClean="0"/>
              <a:t>Draw cross-section of rim</a:t>
            </a:r>
          </a:p>
          <a:p>
            <a:r>
              <a:rPr lang="en-US" sz="2400" dirty="0" smtClean="0"/>
              <a:t>Turn on Revolve operation </a:t>
            </a:r>
          </a:p>
          <a:p>
            <a:r>
              <a:rPr lang="en-US" sz="2400" dirty="0" smtClean="0"/>
              <a:t>Revolve profile 360 degree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4060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plate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684525" cy="36330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XZ plane as working plane </a:t>
            </a:r>
          </a:p>
          <a:p>
            <a:r>
              <a:rPr lang="en-US" sz="2400" dirty="0" smtClean="0"/>
              <a:t>Create profile sketch for revolve </a:t>
            </a:r>
          </a:p>
          <a:p>
            <a:r>
              <a:rPr lang="en-US" sz="2400" dirty="0" smtClean="0"/>
              <a:t>Make sure the rotation axis is the same with rim ( x axis)</a:t>
            </a:r>
          </a:p>
          <a:p>
            <a:endParaRPr lang="en-AU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 b="1223"/>
          <a:stretch/>
        </p:blipFill>
        <p:spPr>
          <a:xfrm>
            <a:off x="7236236" y="2125632"/>
            <a:ext cx="4374573" cy="4732368"/>
          </a:xfrm>
        </p:spPr>
      </p:pic>
    </p:spTree>
    <p:extLst>
      <p:ext uri="{BB962C8B-B14F-4D97-AF65-F5344CB8AC3E}">
        <p14:creationId xmlns:p14="http://schemas.microsoft.com/office/powerpoint/2010/main" val="221541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Revolving front plate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Turn on revolve operation</a:t>
            </a:r>
          </a:p>
          <a:p>
            <a:r>
              <a:rPr lang="en-US" sz="2400" dirty="0" smtClean="0"/>
              <a:t>Select cross section as profile </a:t>
            </a:r>
          </a:p>
          <a:p>
            <a:r>
              <a:rPr lang="en-US" sz="2400" dirty="0" smtClean="0"/>
              <a:t>Rotate 360 degree</a:t>
            </a:r>
            <a:endParaRPr lang="en-AU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" b="3110"/>
          <a:stretch/>
        </p:blipFill>
        <p:spPr>
          <a:xfrm>
            <a:off x="4850192" y="2185086"/>
            <a:ext cx="3667992" cy="39026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10216" r="31186" b="4316"/>
          <a:stretch/>
        </p:blipFill>
        <p:spPr>
          <a:xfrm>
            <a:off x="8853055" y="2353857"/>
            <a:ext cx="2015837" cy="38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sketch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7024952" cy="36330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work plane over YZ plane </a:t>
            </a:r>
          </a:p>
          <a:p>
            <a:r>
              <a:rPr lang="en-US" sz="2400" dirty="0" smtClean="0"/>
              <a:t>Sketch a main pattern for cut off the front plate</a:t>
            </a:r>
          </a:p>
          <a:p>
            <a:r>
              <a:rPr lang="en-US" sz="2400" dirty="0" smtClean="0"/>
              <a:t>Make sure the sketch will complete the close loop of circle after circular pattern operation</a:t>
            </a:r>
            <a:endParaRPr lang="en-AU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 r="11111" b="2730"/>
          <a:stretch/>
        </p:blipFill>
        <p:spPr>
          <a:xfrm>
            <a:off x="7267409" y="1974273"/>
            <a:ext cx="3657600" cy="4800600"/>
          </a:xfrm>
        </p:spPr>
      </p:pic>
    </p:spTree>
    <p:extLst>
      <p:ext uri="{BB962C8B-B14F-4D97-AF65-F5344CB8AC3E}">
        <p14:creationId xmlns:p14="http://schemas.microsoft.com/office/powerpoint/2010/main" val="78392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extrude part for circular pattern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224852" cy="36330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Turn on extrude operation </a:t>
            </a:r>
          </a:p>
          <a:p>
            <a:r>
              <a:rPr lang="en-US" sz="2800" dirty="0" smtClean="0"/>
              <a:t>Select close loop section as profile</a:t>
            </a:r>
          </a:p>
          <a:p>
            <a:r>
              <a:rPr lang="en-US" sz="2800" dirty="0" smtClean="0"/>
              <a:t>Extrude (intersect)</a:t>
            </a:r>
          </a:p>
          <a:p>
            <a:r>
              <a:rPr lang="en-US" sz="2800" dirty="0" smtClean="0"/>
              <a:t>Click OK</a:t>
            </a:r>
            <a:endParaRPr lang="en-AU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 b="2002"/>
          <a:stretch/>
        </p:blipFill>
        <p:spPr>
          <a:xfrm>
            <a:off x="7169728" y="1936836"/>
            <a:ext cx="3730336" cy="4775692"/>
          </a:xfrm>
        </p:spPr>
      </p:pic>
    </p:spTree>
    <p:extLst>
      <p:ext uri="{BB962C8B-B14F-4D97-AF65-F5344CB8AC3E}">
        <p14:creationId xmlns:p14="http://schemas.microsoft.com/office/powerpoint/2010/main" val="311477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Redefine extruded part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304980" cy="36330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extruded part need to be redefine</a:t>
            </a:r>
          </a:p>
          <a:p>
            <a:r>
              <a:rPr lang="en-US" sz="2400" dirty="0" smtClean="0"/>
              <a:t>Modify operation such as Chamfer </a:t>
            </a:r>
            <a:r>
              <a:rPr lang="en-US" sz="2400" dirty="0"/>
              <a:t>F</a:t>
            </a:r>
            <a:r>
              <a:rPr lang="en-US" sz="2400" dirty="0" smtClean="0"/>
              <a:t>illet Draft may be concerned</a:t>
            </a:r>
            <a:endParaRPr lang="en-AU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" b="4384"/>
          <a:stretch/>
        </p:blipFill>
        <p:spPr>
          <a:xfrm>
            <a:off x="6886173" y="2159743"/>
            <a:ext cx="4076236" cy="3399393"/>
          </a:xfrm>
        </p:spPr>
      </p:pic>
    </p:spTree>
    <p:extLst>
      <p:ext uri="{BB962C8B-B14F-4D97-AF65-F5344CB8AC3E}">
        <p14:creationId xmlns:p14="http://schemas.microsoft.com/office/powerpoint/2010/main" val="12906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9418" b="1552"/>
          <a:stretch/>
        </p:blipFill>
        <p:spPr>
          <a:xfrm>
            <a:off x="3350891" y="3517482"/>
            <a:ext cx="3044537" cy="3208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3710252" cy="36330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Turn on Circular pattern operation</a:t>
            </a:r>
          </a:p>
          <a:p>
            <a:r>
              <a:rPr lang="en-US" sz="2000" dirty="0" smtClean="0"/>
              <a:t>Select extruded part as solid</a:t>
            </a:r>
          </a:p>
          <a:p>
            <a:r>
              <a:rPr lang="en-US" sz="2000" dirty="0" smtClean="0"/>
              <a:t>Set placement as 4 at 360 degree</a:t>
            </a:r>
          </a:p>
          <a:p>
            <a:r>
              <a:rPr lang="en-US" sz="2000" dirty="0" smtClean="0"/>
              <a:t>Click OK </a:t>
            </a:r>
            <a:endParaRPr lang="en-AU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" b="3215"/>
          <a:stretch/>
        </p:blipFill>
        <p:spPr>
          <a:xfrm>
            <a:off x="6395428" y="1855657"/>
            <a:ext cx="5215381" cy="3128169"/>
          </a:xfrm>
        </p:spPr>
      </p:pic>
    </p:spTree>
    <p:extLst>
      <p:ext uri="{BB962C8B-B14F-4D97-AF65-F5344CB8AC3E}">
        <p14:creationId xmlns:p14="http://schemas.microsoft.com/office/powerpoint/2010/main" val="27950678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124</TotalTime>
  <Words>262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Gill Sans MT</vt:lpstr>
      <vt:lpstr>Wingdings 2</vt:lpstr>
      <vt:lpstr>Dividend</vt:lpstr>
      <vt:lpstr>Lesion 7 Advance pattern operation LAB 06 (Wheel)</vt:lpstr>
      <vt:lpstr>Preparation</vt:lpstr>
      <vt:lpstr>Rim body</vt:lpstr>
      <vt:lpstr>Front plate </vt:lpstr>
      <vt:lpstr>Revolving front plate</vt:lpstr>
      <vt:lpstr>Pattern sketch</vt:lpstr>
      <vt:lpstr>Make extrude part for circular pattern </vt:lpstr>
      <vt:lpstr>Redefine extruded part</vt:lpstr>
      <vt:lpstr>PowerPoint Presentation</vt:lpstr>
      <vt:lpstr>Socket rod</vt:lpstr>
      <vt:lpstr>Hold Pattern </vt:lpstr>
      <vt:lpstr>Redefine the front plate  </vt:lpstr>
      <vt:lpstr>Assembly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 7 Advance pattern LAB 06 (Wheel)</dc:title>
  <dc:creator>POUND JA</dc:creator>
  <cp:lastModifiedBy>POUND JA</cp:lastModifiedBy>
  <cp:revision>16</cp:revision>
  <dcterms:created xsi:type="dcterms:W3CDTF">2016-01-09T14:21:30Z</dcterms:created>
  <dcterms:modified xsi:type="dcterms:W3CDTF">2016-02-15T13:33:27Z</dcterms:modified>
</cp:coreProperties>
</file>